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A84529D-843E-479B-BB60-A26DA8D07E76}" type="datetimeFigureOut">
              <a:rPr lang="nl-NL" smtClean="0"/>
              <a:t>13-12-2016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100064"/>
          </a:xfrm>
        </p:spPr>
        <p:txBody>
          <a:bodyPr/>
          <a:lstStyle/>
          <a:p>
            <a:r>
              <a:rPr lang="nl-NL" dirty="0"/>
              <a:t>Doelen behalen met activiteiten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Angerenstein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Methodiek en begeleiden </a:t>
            </a:r>
          </a:p>
          <a:p>
            <a:r>
              <a:rPr lang="nl-NL" dirty="0"/>
              <a:t>Thema: 17</a:t>
            </a:r>
          </a:p>
        </p:txBody>
      </p:sp>
    </p:spTree>
    <p:extLst>
      <p:ext uri="{BB962C8B-B14F-4D97-AF65-F5344CB8AC3E}">
        <p14:creationId xmlns:p14="http://schemas.microsoft.com/office/powerpoint/2010/main" val="92919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Activiteiten als middel om doelen te bereiken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nl-NL" dirty="0"/>
          </a:p>
          <a:p>
            <a:r>
              <a:rPr lang="nl-NL" dirty="0"/>
              <a:t>Gericht op verschillende gebieden:</a:t>
            </a:r>
          </a:p>
          <a:p>
            <a:pPr lvl="1"/>
            <a:r>
              <a:rPr lang="nl-NL" dirty="0"/>
              <a:t>Motorisch: gericht op bewegen. Het in stand houden of verbeteren van bewegingshandelingen.</a:t>
            </a:r>
          </a:p>
          <a:p>
            <a:pPr lvl="1"/>
            <a:r>
              <a:rPr lang="nl-NL" dirty="0"/>
              <a:t>Sociaal: Gericht op het kunnen functioneren in een groep.</a:t>
            </a:r>
          </a:p>
          <a:p>
            <a:pPr lvl="1"/>
            <a:r>
              <a:rPr lang="nl-NL" dirty="0"/>
              <a:t>Ontwikkelingsgericht: gericht op het ontwikkelen van kennis, vaardigheden en gedrag.</a:t>
            </a:r>
          </a:p>
          <a:p>
            <a:pPr lvl="1"/>
            <a:r>
              <a:rPr lang="nl-NL" dirty="0"/>
              <a:t>Creatief: door middel van experimenteren, creëren en ontdekken leren je te uiten en oplossingen te bedenken. </a:t>
            </a:r>
          </a:p>
          <a:p>
            <a:pPr lvl="1"/>
            <a:endParaRPr lang="nl-NL" dirty="0"/>
          </a:p>
          <a:p>
            <a:pPr marL="411480" lvl="1" indent="0">
              <a:buNone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41148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350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Activiteiten aanpassen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Activiteiten kunnen aangepast worden op: </a:t>
            </a:r>
          </a:p>
          <a:p>
            <a:pPr indent="-342900"/>
            <a:r>
              <a:rPr lang="nl-NL" dirty="0">
                <a:sym typeface="Wingdings" panose="05000000000000000000" pitchFamily="2" charset="2"/>
              </a:rPr>
              <a:t>Aantal deelnemers</a:t>
            </a:r>
          </a:p>
          <a:p>
            <a:pPr indent="-342900"/>
            <a:r>
              <a:rPr lang="nl-NL" dirty="0">
                <a:sym typeface="Wingdings" panose="05000000000000000000" pitchFamily="2" charset="2"/>
              </a:rPr>
              <a:t>Materialen</a:t>
            </a:r>
          </a:p>
          <a:p>
            <a:pPr indent="-342900"/>
            <a:r>
              <a:rPr lang="nl-NL" dirty="0">
                <a:sym typeface="Wingdings" panose="05000000000000000000" pitchFamily="2" charset="2"/>
              </a:rPr>
              <a:t>Regels</a:t>
            </a:r>
          </a:p>
          <a:p>
            <a:pPr indent="-342900"/>
            <a:r>
              <a:rPr lang="nl-NL" dirty="0">
                <a:sym typeface="Wingdings" panose="05000000000000000000" pitchFamily="2" charset="2"/>
              </a:rPr>
              <a:t>Omgeving</a:t>
            </a:r>
          </a:p>
          <a:p>
            <a:pPr indent="-342900"/>
            <a:r>
              <a:rPr lang="nl-NL" dirty="0">
                <a:sym typeface="Wingdings" panose="05000000000000000000" pitchFamily="2" charset="2"/>
              </a:rPr>
              <a:t>Begeleiding</a:t>
            </a:r>
          </a:p>
          <a:p>
            <a:pPr indent="-342900"/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Maar ook op specifieke doelgroepen.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9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Activiteiten aanpassen op specifieke cliëntgroepen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nl-NL" dirty="0"/>
              <a:t>1. </a:t>
            </a:r>
            <a:r>
              <a:rPr lang="nl-NL" b="1" dirty="0"/>
              <a:t>Kinderopvang / peuterspeelzaal (0 – 3 jaar)</a:t>
            </a:r>
          </a:p>
          <a:p>
            <a:pPr marL="114300" indent="0">
              <a:buNone/>
            </a:pPr>
            <a:r>
              <a:rPr lang="nl-NL" dirty="0"/>
              <a:t>	Vooral gericht op ontwikkelingsgerichte activiteiten die 	goed aan moeten sluiten op het ontwikkelingsniveau.</a:t>
            </a:r>
          </a:p>
          <a:p>
            <a:pPr marL="114300" indent="0">
              <a:buNone/>
            </a:pPr>
            <a:r>
              <a:rPr lang="nl-NL" dirty="0"/>
              <a:t>2. </a:t>
            </a:r>
            <a:r>
              <a:rPr lang="nl-NL" b="1" dirty="0"/>
              <a:t>Onderwijs (4 – 18 jaar)</a:t>
            </a:r>
          </a:p>
          <a:p>
            <a:pPr marL="114300" indent="0">
              <a:buNone/>
            </a:pPr>
            <a:r>
              <a:rPr lang="nl-NL" dirty="0"/>
              <a:t>	Veel ontwikkelingsgerichte activiteiten tot 12 jaar</a:t>
            </a:r>
          </a:p>
          <a:p>
            <a:pPr marL="114300" indent="0">
              <a:buNone/>
            </a:pPr>
            <a:r>
              <a:rPr lang="nl-NL" dirty="0"/>
              <a:t>	Daarna veel sociale activiteiten</a:t>
            </a:r>
          </a:p>
          <a:p>
            <a:pPr marL="114300" indent="0">
              <a:buNone/>
            </a:pPr>
            <a:r>
              <a:rPr lang="nl-NL" dirty="0"/>
              <a:t>3. </a:t>
            </a:r>
            <a:r>
              <a:rPr lang="nl-NL" b="1" dirty="0"/>
              <a:t>Buurthuiswerk (alle leeftijden)</a:t>
            </a:r>
          </a:p>
          <a:p>
            <a:pPr marL="114300" indent="0">
              <a:buNone/>
            </a:pPr>
            <a:r>
              <a:rPr lang="nl-NL" dirty="0"/>
              <a:t>	Diverse groepen uit de samenleving. Activiteiten worden 	alleen vrijblijvend aangeboden en moeten aantrekkelijk 	zijn.</a:t>
            </a:r>
          </a:p>
          <a:p>
            <a:pPr marL="114300" indent="0">
              <a:buNone/>
            </a:pPr>
            <a:r>
              <a:rPr lang="nl-NL" dirty="0"/>
              <a:t>4. </a:t>
            </a:r>
            <a:r>
              <a:rPr lang="nl-NL" b="1" dirty="0"/>
              <a:t>Mensen met een beperking (verstandelijk en lichamelijk)</a:t>
            </a:r>
          </a:p>
          <a:p>
            <a:pPr marL="114300" indent="0">
              <a:buNone/>
            </a:pPr>
            <a:r>
              <a:rPr lang="nl-NL" dirty="0"/>
              <a:t>	Houd rekening met niveau, lichamelijke mogelijkheden, 	interesses cliënten. </a:t>
            </a:r>
          </a:p>
          <a:p>
            <a:pPr marL="114300" indent="0">
              <a:buNone/>
            </a:pPr>
            <a:r>
              <a:rPr lang="nl-NL" dirty="0"/>
              <a:t>5. </a:t>
            </a:r>
            <a:r>
              <a:rPr lang="nl-NL" b="1" dirty="0"/>
              <a:t>Ouderen (55 – 110 jaar)</a:t>
            </a:r>
          </a:p>
          <a:p>
            <a:pPr marL="114300" indent="0">
              <a:buNone/>
            </a:pPr>
            <a:r>
              <a:rPr lang="nl-NL" dirty="0"/>
              <a:t>	Houd rekening met interesses en mogelijkheden.</a:t>
            </a:r>
          </a:p>
        </p:txBody>
      </p:sp>
    </p:spTree>
    <p:extLst>
      <p:ext uri="{BB962C8B-B14F-4D97-AF65-F5344CB8AC3E}">
        <p14:creationId xmlns:p14="http://schemas.microsoft.com/office/powerpoint/2010/main" val="327694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114300" indent="0">
              <a:buNone/>
            </a:pPr>
            <a:r>
              <a:rPr lang="nl-NL" dirty="0"/>
              <a:t>Benoem bij elke </a:t>
            </a:r>
            <a:r>
              <a:rPr lang="nl-NL"/>
              <a:t>doelgroep </a:t>
            </a:r>
            <a:r>
              <a:rPr lang="nl-NL" smtClean="0"/>
              <a:t>een </a:t>
            </a:r>
            <a:r>
              <a:rPr lang="nl-NL" dirty="0"/>
              <a:t>mogelijkheid en een aandachtspunt bij het aanbieden </a:t>
            </a:r>
            <a:r>
              <a:rPr lang="nl-NL"/>
              <a:t>van activiteiten.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0253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307</TotalTime>
  <Words>128</Words>
  <Application>Microsoft Office PowerPoint</Application>
  <PresentationFormat>Diavoorstelling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Aangrenzend</vt:lpstr>
      <vt:lpstr>Doelen behalen met activiteiten</vt:lpstr>
      <vt:lpstr>Activiteiten als middel om doelen te bereiken</vt:lpstr>
      <vt:lpstr>Activiteiten aanpassen</vt:lpstr>
      <vt:lpstr>Activiteiten aanpassen op specifieke cliëntgroepen </vt:lpstr>
      <vt:lpstr>Opdracht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Cyclisch proces binnen methodisch begeleiden</dc:title>
  <dc:creator>Berthe Toonder-ter Veen</dc:creator>
  <cp:lastModifiedBy>Berthe Toonder-ter Veen</cp:lastModifiedBy>
  <cp:revision>22</cp:revision>
  <dcterms:created xsi:type="dcterms:W3CDTF">2016-05-17T09:15:02Z</dcterms:created>
  <dcterms:modified xsi:type="dcterms:W3CDTF">2016-12-13T18:47:48Z</dcterms:modified>
</cp:coreProperties>
</file>